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23"/>
    <a:srgbClr val="925D9C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9189" y="136734"/>
            <a:ext cx="5431790" cy="572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6420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9" y="854579"/>
            <a:ext cx="8523214" cy="53804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23/04/2019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>
            <a:lvl1pPr>
              <a:defRPr lang="en-GB" sz="140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59189" y="162370"/>
            <a:ext cx="5431790" cy="495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141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40" y="1754184"/>
            <a:ext cx="8556435" cy="2356294"/>
          </a:xfrm>
        </p:spPr>
        <p:txBody>
          <a:bodyPr anchor="b"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540" y="4137466"/>
            <a:ext cx="8556435" cy="20784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23/04/2019</a:t>
            </a:fld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>
            <a:lvl1pPr>
              <a:defRPr lang="en-GB" sz="140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79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914" y="1040756"/>
            <a:ext cx="4341974" cy="516558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020" y="1069399"/>
            <a:ext cx="4055575" cy="513693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23/04/2019</a:t>
            </a:fld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>
            <a:lvl1pPr>
              <a:defRPr lang="en-GB" sz="140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7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07" y="1565672"/>
            <a:ext cx="2949178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5370" y="1547044"/>
            <a:ext cx="5508180" cy="4611550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207" y="3165872"/>
            <a:ext cx="2949178" cy="3002270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23/04/2019</a:t>
            </a:fld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>
            <a:lvl1pPr>
              <a:defRPr lang="en-GB" sz="140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9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189" y="145280"/>
            <a:ext cx="5431790" cy="546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189" y="828942"/>
            <a:ext cx="8523214" cy="5406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7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8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F41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914400" rtl="0" eaLnBrk="1" latinLnBrk="0" hangingPunct="1">
        <a:lnSpc>
          <a:spcPct val="90000"/>
        </a:lnSpc>
        <a:spcBef>
          <a:spcPts val="1000"/>
        </a:spcBef>
        <a:buClr>
          <a:srgbClr val="925D9C"/>
        </a:buClr>
        <a:buFontTx/>
        <a:buBlip>
          <a:blip r:embed="rId8"/>
        </a:buBlip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925D9C"/>
        </a:buClr>
        <a:buFontTx/>
        <a:buBlip>
          <a:blip r:embed="rId8"/>
        </a:buBlip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925D9C"/>
        </a:buClr>
        <a:buFontTx/>
        <a:buBlip>
          <a:blip r:embed="rId8"/>
        </a:buBlip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25D9C"/>
        </a:buClr>
        <a:buFontTx/>
        <a:buBlip>
          <a:blip r:embed="rId8"/>
        </a:buBlip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25D9C"/>
        </a:buClr>
        <a:buFontTx/>
        <a:buBlip>
          <a:blip r:embed="rId8"/>
        </a:buBlip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261" y="156442"/>
            <a:ext cx="6484080" cy="492443"/>
          </a:xfrm>
          <a:prstGeom prst="rect">
            <a:avLst/>
          </a:prstGeom>
          <a:solidFill>
            <a:srgbClr val="EF41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PRESENTATION TITLE HERE</a:t>
            </a:r>
            <a:endParaRPr lang="en-US" sz="26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8" ma:contentTypeDescription="Create a new document." ma:contentTypeScope="" ma:versionID="6872b72af802edcb7ad7e76c25e282a0">
  <xsd:schema xmlns:xsd="http://www.w3.org/2001/XMLSchema" xmlns:xs="http://www.w3.org/2001/XMLSchema" xmlns:p="http://schemas.microsoft.com/office/2006/metadata/properties" xmlns:ns2="f41fa17a-99c4-4c5f-bcb4-a52bd907e64f" xmlns:ns3="eb3f7de7-c935-4ca6-a12c-1f73773710ec" targetNamespace="http://schemas.microsoft.com/office/2006/metadata/properties" ma:root="true" ma:fieldsID="a45d145f5f0e28546c373c60c7b8c315" ns2:_="" ns3:_=""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CEFE64-4C86-4700-BEA1-4FF686F47C62}"/>
</file>

<file path=customXml/itemProps2.xml><?xml version="1.0" encoding="utf-8"?>
<ds:datastoreItem xmlns:ds="http://schemas.openxmlformats.org/officeDocument/2006/customXml" ds:itemID="{AFDB74EF-7990-402D-9B56-F28AB2137EFD}"/>
</file>

<file path=customXml/itemProps3.xml><?xml version="1.0" encoding="utf-8"?>
<ds:datastoreItem xmlns:ds="http://schemas.openxmlformats.org/officeDocument/2006/customXml" ds:itemID="{E99AFD31-A54B-4E2A-811E-5BD95A36E78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Melfice</cp:lastModifiedBy>
  <cp:revision>41</cp:revision>
  <dcterms:created xsi:type="dcterms:W3CDTF">2014-11-13T11:48:20Z</dcterms:created>
  <dcterms:modified xsi:type="dcterms:W3CDTF">2019-04-23T20:45:40Z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