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sldIdLst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09/05/2019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00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4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4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8512629" cy="56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3258"/>
            <a:ext cx="10515600" cy="515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68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5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F41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232" y="232643"/>
            <a:ext cx="9203453" cy="646331"/>
          </a:xfrm>
          <a:prstGeom prst="rect">
            <a:avLst/>
          </a:prstGeom>
          <a:solidFill>
            <a:srgbClr val="EF41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36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6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0" ma:contentTypeDescription="Create a new document." ma:contentTypeScope="" ma:versionID="fda3c4184adad207fb1dddaea9f61846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4463723bb7b7c32928c2e474905bf453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85BC2-E8C1-4BD5-825B-A6D0B2895E3D}">
  <ds:schemaRefs>
    <ds:schemaRef ds:uri="f41fa17a-99c4-4c5f-bcb4-a52bd907e64f"/>
    <ds:schemaRef ds:uri="http://purl.org/dc/terms/"/>
    <ds:schemaRef ds:uri="http://schemas.microsoft.com/office/2006/documentManagement/types"/>
    <ds:schemaRef ds:uri="eb3f7de7-c935-4ca6-a12c-1f73773710ec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611DA3-E398-40C8-A4F3-9EF63D8E0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12C55-C326-4803-9BAB-E01BE45610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Zhanet Dimitrova</cp:lastModifiedBy>
  <cp:revision>45</cp:revision>
  <dcterms:created xsi:type="dcterms:W3CDTF">2014-11-13T11:48:20Z</dcterms:created>
  <dcterms:modified xsi:type="dcterms:W3CDTF">2019-05-09T11:56:08Z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